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2E413C-89FB-434E-A3B4-616C85FF44EE}" v="19" dt="2022-08-10T01:39:20.1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60"/>
  </p:normalViewPr>
  <p:slideViewPr>
    <p:cSldViewPr snapToGrid="0">
      <p:cViewPr>
        <p:scale>
          <a:sx n="125" d="100"/>
          <a:sy n="125" d="100"/>
        </p:scale>
        <p:origin x="-998" y="-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neha gupta" userId="08ddf9e209c8604f" providerId="LiveId" clId="{E72E413C-89FB-434E-A3B4-616C85FF44EE}"/>
    <pc:docChg chg="custSel addSld delSld modSld sldOrd">
      <pc:chgData name="sneha gupta" userId="08ddf9e209c8604f" providerId="LiveId" clId="{E72E413C-89FB-434E-A3B4-616C85FF44EE}" dt="2022-08-10T03:42:25.390" v="175"/>
      <pc:docMkLst>
        <pc:docMk/>
      </pc:docMkLst>
      <pc:sldChg chg="modSp mod ord">
        <pc:chgData name="sneha gupta" userId="08ddf9e209c8604f" providerId="LiveId" clId="{E72E413C-89FB-434E-A3B4-616C85FF44EE}" dt="2022-08-09T02:39:26.065" v="73"/>
        <pc:sldMkLst>
          <pc:docMk/>
          <pc:sldMk cId="1658107564" sldId="256"/>
        </pc:sldMkLst>
        <pc:spChg chg="mod">
          <ac:chgData name="sneha gupta" userId="08ddf9e209c8604f" providerId="LiveId" clId="{E72E413C-89FB-434E-A3B4-616C85FF44EE}" dt="2022-08-09T01:42:14.368" v="16" actId="20577"/>
          <ac:spMkLst>
            <pc:docMk/>
            <pc:sldMk cId="1658107564" sldId="256"/>
            <ac:spMk id="2" creationId="{8F568AE3-0E09-C540-5B10-731890ECB87E}"/>
          </ac:spMkLst>
        </pc:spChg>
        <pc:spChg chg="mod">
          <ac:chgData name="sneha gupta" userId="08ddf9e209c8604f" providerId="LiveId" clId="{E72E413C-89FB-434E-A3B4-616C85FF44EE}" dt="2022-08-09T01:42:19.572" v="31" actId="20577"/>
          <ac:spMkLst>
            <pc:docMk/>
            <pc:sldMk cId="1658107564" sldId="256"/>
            <ac:spMk id="3" creationId="{E17B3BD0-FF62-47FA-1216-7C4E02D7B1A5}"/>
          </ac:spMkLst>
        </pc:spChg>
      </pc:sldChg>
      <pc:sldChg chg="addSp new mod">
        <pc:chgData name="sneha gupta" userId="08ddf9e209c8604f" providerId="LiveId" clId="{E72E413C-89FB-434E-A3B4-616C85FF44EE}" dt="2022-08-09T02:38:35.041" v="33" actId="22"/>
        <pc:sldMkLst>
          <pc:docMk/>
          <pc:sldMk cId="2358748020" sldId="257"/>
        </pc:sldMkLst>
        <pc:picChg chg="add">
          <ac:chgData name="sneha gupta" userId="08ddf9e209c8604f" providerId="LiveId" clId="{E72E413C-89FB-434E-A3B4-616C85FF44EE}" dt="2022-08-09T02:38:35.041" v="33" actId="22"/>
          <ac:picMkLst>
            <pc:docMk/>
            <pc:sldMk cId="2358748020" sldId="257"/>
            <ac:picMk id="3" creationId="{AFBE36D9-164A-B577-7385-119E9A7E5E8F}"/>
          </ac:picMkLst>
        </pc:picChg>
      </pc:sldChg>
      <pc:sldChg chg="modSp new mod ord">
        <pc:chgData name="sneha gupta" userId="08ddf9e209c8604f" providerId="LiveId" clId="{E72E413C-89FB-434E-A3B4-616C85FF44EE}" dt="2022-08-09T02:39:56.806" v="87" actId="20577"/>
        <pc:sldMkLst>
          <pc:docMk/>
          <pc:sldMk cId="1523124555" sldId="258"/>
        </pc:sldMkLst>
        <pc:spChg chg="mod">
          <ac:chgData name="sneha gupta" userId="08ddf9e209c8604f" providerId="LiveId" clId="{E72E413C-89FB-434E-A3B4-616C85FF44EE}" dt="2022-08-09T02:39:56.806" v="87" actId="20577"/>
          <ac:spMkLst>
            <pc:docMk/>
            <pc:sldMk cId="1523124555" sldId="258"/>
            <ac:spMk id="2" creationId="{83138544-FCEB-4430-728E-60A4CB8C82F2}"/>
          </ac:spMkLst>
        </pc:spChg>
      </pc:sldChg>
      <pc:sldChg chg="addSp delSp new mod">
        <pc:chgData name="sneha gupta" userId="08ddf9e209c8604f" providerId="LiveId" clId="{E72E413C-89FB-434E-A3B4-616C85FF44EE}" dt="2022-08-09T08:48:00.630" v="91" actId="22"/>
        <pc:sldMkLst>
          <pc:docMk/>
          <pc:sldMk cId="2781627242" sldId="259"/>
        </pc:sldMkLst>
        <pc:picChg chg="add del">
          <ac:chgData name="sneha gupta" userId="08ddf9e209c8604f" providerId="LiveId" clId="{E72E413C-89FB-434E-A3B4-616C85FF44EE}" dt="2022-08-09T03:46:50.094" v="90" actId="478"/>
          <ac:picMkLst>
            <pc:docMk/>
            <pc:sldMk cId="2781627242" sldId="259"/>
            <ac:picMk id="3" creationId="{93214C68-C485-852B-54E2-33354C392DB7}"/>
          </ac:picMkLst>
        </pc:picChg>
        <pc:picChg chg="add">
          <ac:chgData name="sneha gupta" userId="08ddf9e209c8604f" providerId="LiveId" clId="{E72E413C-89FB-434E-A3B4-616C85FF44EE}" dt="2022-08-09T08:48:00.630" v="91" actId="22"/>
          <ac:picMkLst>
            <pc:docMk/>
            <pc:sldMk cId="2781627242" sldId="259"/>
            <ac:picMk id="3" creationId="{B1F435C5-1839-7720-7A51-F1773D7A2B36}"/>
          </ac:picMkLst>
        </pc:picChg>
      </pc:sldChg>
      <pc:sldChg chg="addSp new mod">
        <pc:chgData name="sneha gupta" userId="08ddf9e209c8604f" providerId="LiveId" clId="{E72E413C-89FB-434E-A3B4-616C85FF44EE}" dt="2022-08-09T11:43:45.132" v="93" actId="22"/>
        <pc:sldMkLst>
          <pc:docMk/>
          <pc:sldMk cId="2500450120" sldId="260"/>
        </pc:sldMkLst>
        <pc:picChg chg="add">
          <ac:chgData name="sneha gupta" userId="08ddf9e209c8604f" providerId="LiveId" clId="{E72E413C-89FB-434E-A3B4-616C85FF44EE}" dt="2022-08-09T11:43:45.132" v="93" actId="22"/>
          <ac:picMkLst>
            <pc:docMk/>
            <pc:sldMk cId="2500450120" sldId="260"/>
            <ac:picMk id="3" creationId="{1274E843-8F88-290E-600D-ED1E1FEC3DF0}"/>
          </ac:picMkLst>
        </pc:picChg>
      </pc:sldChg>
      <pc:sldChg chg="addSp new mod">
        <pc:chgData name="sneha gupta" userId="08ddf9e209c8604f" providerId="LiveId" clId="{E72E413C-89FB-434E-A3B4-616C85FF44EE}" dt="2022-08-09T12:17:30.810" v="95" actId="22"/>
        <pc:sldMkLst>
          <pc:docMk/>
          <pc:sldMk cId="298924709" sldId="261"/>
        </pc:sldMkLst>
        <pc:picChg chg="add">
          <ac:chgData name="sneha gupta" userId="08ddf9e209c8604f" providerId="LiveId" clId="{E72E413C-89FB-434E-A3B4-616C85FF44EE}" dt="2022-08-09T12:17:30.810" v="95" actId="22"/>
          <ac:picMkLst>
            <pc:docMk/>
            <pc:sldMk cId="298924709" sldId="261"/>
            <ac:picMk id="3" creationId="{8C02B242-3529-9BEB-483B-58EF4032F1C5}"/>
          </ac:picMkLst>
        </pc:picChg>
      </pc:sldChg>
      <pc:sldChg chg="addSp new mod">
        <pc:chgData name="sneha gupta" userId="08ddf9e209c8604f" providerId="LiveId" clId="{E72E413C-89FB-434E-A3B4-616C85FF44EE}" dt="2022-08-09T12:17:51.563" v="97" actId="22"/>
        <pc:sldMkLst>
          <pc:docMk/>
          <pc:sldMk cId="329551804" sldId="262"/>
        </pc:sldMkLst>
        <pc:picChg chg="add">
          <ac:chgData name="sneha gupta" userId="08ddf9e209c8604f" providerId="LiveId" clId="{E72E413C-89FB-434E-A3B4-616C85FF44EE}" dt="2022-08-09T12:17:51.563" v="97" actId="22"/>
          <ac:picMkLst>
            <pc:docMk/>
            <pc:sldMk cId="329551804" sldId="262"/>
            <ac:picMk id="3" creationId="{110D890E-A486-800E-58C4-8B0B2B7BB99A}"/>
          </ac:picMkLst>
        </pc:picChg>
      </pc:sldChg>
      <pc:sldChg chg="addSp new mod">
        <pc:chgData name="sneha gupta" userId="08ddf9e209c8604f" providerId="LiveId" clId="{E72E413C-89FB-434E-A3B4-616C85FF44EE}" dt="2022-08-09T13:15:35.328" v="101" actId="22"/>
        <pc:sldMkLst>
          <pc:docMk/>
          <pc:sldMk cId="4033635870" sldId="263"/>
        </pc:sldMkLst>
        <pc:picChg chg="add">
          <ac:chgData name="sneha gupta" userId="08ddf9e209c8604f" providerId="LiveId" clId="{E72E413C-89FB-434E-A3B4-616C85FF44EE}" dt="2022-08-09T13:15:35.328" v="101" actId="22"/>
          <ac:picMkLst>
            <pc:docMk/>
            <pc:sldMk cId="4033635870" sldId="263"/>
            <ac:picMk id="3" creationId="{70839323-5861-4E0D-9AFE-66E9D876A95E}"/>
          </ac:picMkLst>
        </pc:picChg>
      </pc:sldChg>
      <pc:sldChg chg="new del">
        <pc:chgData name="sneha gupta" userId="08ddf9e209c8604f" providerId="LiveId" clId="{E72E413C-89FB-434E-A3B4-616C85FF44EE}" dt="2022-08-09T13:15:29.993" v="99" actId="47"/>
        <pc:sldMkLst>
          <pc:docMk/>
          <pc:sldMk cId="4132656800" sldId="263"/>
        </pc:sldMkLst>
      </pc:sldChg>
      <pc:sldChg chg="addSp new mod">
        <pc:chgData name="sneha gupta" userId="08ddf9e209c8604f" providerId="LiveId" clId="{E72E413C-89FB-434E-A3B4-616C85FF44EE}" dt="2022-08-09T15:10:20.971" v="103" actId="22"/>
        <pc:sldMkLst>
          <pc:docMk/>
          <pc:sldMk cId="3966196612" sldId="264"/>
        </pc:sldMkLst>
        <pc:picChg chg="add">
          <ac:chgData name="sneha gupta" userId="08ddf9e209c8604f" providerId="LiveId" clId="{E72E413C-89FB-434E-A3B4-616C85FF44EE}" dt="2022-08-09T15:10:20.971" v="103" actId="22"/>
          <ac:picMkLst>
            <pc:docMk/>
            <pc:sldMk cId="3966196612" sldId="264"/>
            <ac:picMk id="3" creationId="{B02C7CD0-A19A-1928-D6B7-8B21A280EE30}"/>
          </ac:picMkLst>
        </pc:picChg>
      </pc:sldChg>
      <pc:sldChg chg="addSp new mod">
        <pc:chgData name="sneha gupta" userId="08ddf9e209c8604f" providerId="LiveId" clId="{E72E413C-89FB-434E-A3B4-616C85FF44EE}" dt="2022-08-09T15:37:20.988" v="105" actId="22"/>
        <pc:sldMkLst>
          <pc:docMk/>
          <pc:sldMk cId="1404901914" sldId="265"/>
        </pc:sldMkLst>
        <pc:picChg chg="add">
          <ac:chgData name="sneha gupta" userId="08ddf9e209c8604f" providerId="LiveId" clId="{E72E413C-89FB-434E-A3B4-616C85FF44EE}" dt="2022-08-09T15:37:20.988" v="105" actId="22"/>
          <ac:picMkLst>
            <pc:docMk/>
            <pc:sldMk cId="1404901914" sldId="265"/>
            <ac:picMk id="3" creationId="{7F418420-2716-2E4F-AFFC-A4A55B66EAD4}"/>
          </ac:picMkLst>
        </pc:picChg>
      </pc:sldChg>
      <pc:sldChg chg="addSp new mod ord">
        <pc:chgData name="sneha gupta" userId="08ddf9e209c8604f" providerId="LiveId" clId="{E72E413C-89FB-434E-A3B4-616C85FF44EE}" dt="2022-08-10T03:42:25.390" v="175"/>
        <pc:sldMkLst>
          <pc:docMk/>
          <pc:sldMk cId="2639134200" sldId="266"/>
        </pc:sldMkLst>
        <pc:picChg chg="add">
          <ac:chgData name="sneha gupta" userId="08ddf9e209c8604f" providerId="LiveId" clId="{E72E413C-89FB-434E-A3B4-616C85FF44EE}" dt="2022-08-09T15:46:43.461" v="107" actId="22"/>
          <ac:picMkLst>
            <pc:docMk/>
            <pc:sldMk cId="2639134200" sldId="266"/>
            <ac:picMk id="3" creationId="{0C3E03F6-92A0-9602-35B6-13FF8771CBB7}"/>
          </ac:picMkLst>
        </pc:picChg>
      </pc:sldChg>
      <pc:sldChg chg="addSp new mod">
        <pc:chgData name="sneha gupta" userId="08ddf9e209c8604f" providerId="LiveId" clId="{E72E413C-89FB-434E-A3B4-616C85FF44EE}" dt="2022-08-09T16:21:12.651" v="109" actId="22"/>
        <pc:sldMkLst>
          <pc:docMk/>
          <pc:sldMk cId="447855561" sldId="267"/>
        </pc:sldMkLst>
        <pc:picChg chg="add">
          <ac:chgData name="sneha gupta" userId="08ddf9e209c8604f" providerId="LiveId" clId="{E72E413C-89FB-434E-A3B4-616C85FF44EE}" dt="2022-08-09T16:21:12.651" v="109" actId="22"/>
          <ac:picMkLst>
            <pc:docMk/>
            <pc:sldMk cId="447855561" sldId="267"/>
            <ac:picMk id="3" creationId="{F2C39141-0F52-731B-D2A9-FC5CFCFA5A2A}"/>
          </ac:picMkLst>
        </pc:picChg>
      </pc:sldChg>
      <pc:sldChg chg="addSp new mod">
        <pc:chgData name="sneha gupta" userId="08ddf9e209c8604f" providerId="LiveId" clId="{E72E413C-89FB-434E-A3B4-616C85FF44EE}" dt="2022-08-09T16:29:48.261" v="111" actId="22"/>
        <pc:sldMkLst>
          <pc:docMk/>
          <pc:sldMk cId="1112301963" sldId="268"/>
        </pc:sldMkLst>
        <pc:picChg chg="add">
          <ac:chgData name="sneha gupta" userId="08ddf9e209c8604f" providerId="LiveId" clId="{E72E413C-89FB-434E-A3B4-616C85FF44EE}" dt="2022-08-09T16:29:48.261" v="111" actId="22"/>
          <ac:picMkLst>
            <pc:docMk/>
            <pc:sldMk cId="1112301963" sldId="268"/>
            <ac:picMk id="3" creationId="{5B1EC506-F799-66F1-7FCE-ED6B7C2E70E1}"/>
          </ac:picMkLst>
        </pc:picChg>
      </pc:sldChg>
      <pc:sldChg chg="addSp new mod ord">
        <pc:chgData name="sneha gupta" userId="08ddf9e209c8604f" providerId="LiveId" clId="{E72E413C-89FB-434E-A3B4-616C85FF44EE}" dt="2022-08-09T16:33:57.447" v="119"/>
        <pc:sldMkLst>
          <pc:docMk/>
          <pc:sldMk cId="2287778737" sldId="269"/>
        </pc:sldMkLst>
        <pc:picChg chg="add">
          <ac:chgData name="sneha gupta" userId="08ddf9e209c8604f" providerId="LiveId" clId="{E72E413C-89FB-434E-A3B4-616C85FF44EE}" dt="2022-08-09T16:30:36.507" v="113" actId="22"/>
          <ac:picMkLst>
            <pc:docMk/>
            <pc:sldMk cId="2287778737" sldId="269"/>
            <ac:picMk id="3" creationId="{49652E1B-D16A-AE85-6C48-A168452EE8DD}"/>
          </ac:picMkLst>
        </pc:picChg>
      </pc:sldChg>
      <pc:sldChg chg="addSp new mod">
        <pc:chgData name="sneha gupta" userId="08ddf9e209c8604f" providerId="LiveId" clId="{E72E413C-89FB-434E-A3B4-616C85FF44EE}" dt="2022-08-09T16:31:47.279" v="115" actId="22"/>
        <pc:sldMkLst>
          <pc:docMk/>
          <pc:sldMk cId="1328560577" sldId="270"/>
        </pc:sldMkLst>
        <pc:picChg chg="add">
          <ac:chgData name="sneha gupta" userId="08ddf9e209c8604f" providerId="LiveId" clId="{E72E413C-89FB-434E-A3B4-616C85FF44EE}" dt="2022-08-09T16:31:47.279" v="115" actId="22"/>
          <ac:picMkLst>
            <pc:docMk/>
            <pc:sldMk cId="1328560577" sldId="270"/>
            <ac:picMk id="3" creationId="{5A585CF7-0295-EAF1-A3FA-5D1F772F5550}"/>
          </ac:picMkLst>
        </pc:picChg>
      </pc:sldChg>
      <pc:sldChg chg="addSp new mod">
        <pc:chgData name="sneha gupta" userId="08ddf9e209c8604f" providerId="LiveId" clId="{E72E413C-89FB-434E-A3B4-616C85FF44EE}" dt="2022-08-09T16:34:03.002" v="121" actId="22"/>
        <pc:sldMkLst>
          <pc:docMk/>
          <pc:sldMk cId="1555161084" sldId="271"/>
        </pc:sldMkLst>
        <pc:picChg chg="add">
          <ac:chgData name="sneha gupta" userId="08ddf9e209c8604f" providerId="LiveId" clId="{E72E413C-89FB-434E-A3B4-616C85FF44EE}" dt="2022-08-09T16:34:03.002" v="121" actId="22"/>
          <ac:picMkLst>
            <pc:docMk/>
            <pc:sldMk cId="1555161084" sldId="271"/>
            <ac:picMk id="3" creationId="{C4CA273A-B31A-6BB8-F3A0-8F12DAF01F17}"/>
          </ac:picMkLst>
        </pc:picChg>
      </pc:sldChg>
      <pc:sldChg chg="addSp new mod">
        <pc:chgData name="sneha gupta" userId="08ddf9e209c8604f" providerId="LiveId" clId="{E72E413C-89FB-434E-A3B4-616C85FF44EE}" dt="2022-08-09T16:37:40.159" v="123" actId="22"/>
        <pc:sldMkLst>
          <pc:docMk/>
          <pc:sldMk cId="3394123660" sldId="272"/>
        </pc:sldMkLst>
        <pc:picChg chg="add">
          <ac:chgData name="sneha gupta" userId="08ddf9e209c8604f" providerId="LiveId" clId="{E72E413C-89FB-434E-A3B4-616C85FF44EE}" dt="2022-08-09T16:37:40.159" v="123" actId="22"/>
          <ac:picMkLst>
            <pc:docMk/>
            <pc:sldMk cId="3394123660" sldId="272"/>
            <ac:picMk id="3" creationId="{A3DBC4B1-6DD0-A3CF-086B-FAD4B54AA411}"/>
          </ac:picMkLst>
        </pc:picChg>
      </pc:sldChg>
      <pc:sldChg chg="addSp new mod">
        <pc:chgData name="sneha gupta" userId="08ddf9e209c8604f" providerId="LiveId" clId="{E72E413C-89FB-434E-A3B4-616C85FF44EE}" dt="2022-08-09T16:39:10.580" v="125" actId="22"/>
        <pc:sldMkLst>
          <pc:docMk/>
          <pc:sldMk cId="3567600431" sldId="273"/>
        </pc:sldMkLst>
        <pc:picChg chg="add">
          <ac:chgData name="sneha gupta" userId="08ddf9e209c8604f" providerId="LiveId" clId="{E72E413C-89FB-434E-A3B4-616C85FF44EE}" dt="2022-08-09T16:39:10.580" v="125" actId="22"/>
          <ac:picMkLst>
            <pc:docMk/>
            <pc:sldMk cId="3567600431" sldId="273"/>
            <ac:picMk id="3" creationId="{318B2DB6-0468-86C1-45B4-604D5B41FF13}"/>
          </ac:picMkLst>
        </pc:picChg>
      </pc:sldChg>
      <pc:sldChg chg="addSp new mod">
        <pc:chgData name="sneha gupta" userId="08ddf9e209c8604f" providerId="LiveId" clId="{E72E413C-89FB-434E-A3B4-616C85FF44EE}" dt="2022-08-09T16:39:49.774" v="127" actId="22"/>
        <pc:sldMkLst>
          <pc:docMk/>
          <pc:sldMk cId="3730918492" sldId="274"/>
        </pc:sldMkLst>
        <pc:picChg chg="add">
          <ac:chgData name="sneha gupta" userId="08ddf9e209c8604f" providerId="LiveId" clId="{E72E413C-89FB-434E-A3B4-616C85FF44EE}" dt="2022-08-09T16:39:49.774" v="127" actId="22"/>
          <ac:picMkLst>
            <pc:docMk/>
            <pc:sldMk cId="3730918492" sldId="274"/>
            <ac:picMk id="3" creationId="{6D9A511A-D6EA-078A-6A07-F9BC1BB9F94F}"/>
          </ac:picMkLst>
        </pc:picChg>
      </pc:sldChg>
      <pc:sldChg chg="addSp new mod">
        <pc:chgData name="sneha gupta" userId="08ddf9e209c8604f" providerId="LiveId" clId="{E72E413C-89FB-434E-A3B4-616C85FF44EE}" dt="2022-08-09T16:56:21.835" v="130" actId="22"/>
        <pc:sldMkLst>
          <pc:docMk/>
          <pc:sldMk cId="697022236" sldId="275"/>
        </pc:sldMkLst>
        <pc:picChg chg="add">
          <ac:chgData name="sneha gupta" userId="08ddf9e209c8604f" providerId="LiveId" clId="{E72E413C-89FB-434E-A3B4-616C85FF44EE}" dt="2022-08-09T16:55:24.665" v="129" actId="22"/>
          <ac:picMkLst>
            <pc:docMk/>
            <pc:sldMk cId="697022236" sldId="275"/>
            <ac:picMk id="3" creationId="{5B5D787D-7178-83DC-A109-AC5093440B40}"/>
          </ac:picMkLst>
        </pc:picChg>
        <pc:picChg chg="add">
          <ac:chgData name="sneha gupta" userId="08ddf9e209c8604f" providerId="LiveId" clId="{E72E413C-89FB-434E-A3B4-616C85FF44EE}" dt="2022-08-09T16:56:21.835" v="130" actId="22"/>
          <ac:picMkLst>
            <pc:docMk/>
            <pc:sldMk cId="697022236" sldId="275"/>
            <ac:picMk id="5" creationId="{932EC2F5-6896-1A7F-A788-8BA0200BAE92}"/>
          </ac:picMkLst>
        </pc:picChg>
      </pc:sldChg>
      <pc:sldChg chg="addSp new mod">
        <pc:chgData name="sneha gupta" userId="08ddf9e209c8604f" providerId="LiveId" clId="{E72E413C-89FB-434E-A3B4-616C85FF44EE}" dt="2022-08-09T16:56:31.441" v="132" actId="22"/>
        <pc:sldMkLst>
          <pc:docMk/>
          <pc:sldMk cId="3296684618" sldId="276"/>
        </pc:sldMkLst>
        <pc:picChg chg="add">
          <ac:chgData name="sneha gupta" userId="08ddf9e209c8604f" providerId="LiveId" clId="{E72E413C-89FB-434E-A3B4-616C85FF44EE}" dt="2022-08-09T16:56:31.441" v="132" actId="22"/>
          <ac:picMkLst>
            <pc:docMk/>
            <pc:sldMk cId="3296684618" sldId="276"/>
            <ac:picMk id="3" creationId="{57571AC6-30A9-F563-CC71-45A32CFA0827}"/>
          </ac:picMkLst>
        </pc:picChg>
      </pc:sldChg>
      <pc:sldChg chg="addSp new mod">
        <pc:chgData name="sneha gupta" userId="08ddf9e209c8604f" providerId="LiveId" clId="{E72E413C-89FB-434E-A3B4-616C85FF44EE}" dt="2022-08-09T16:57:32.564" v="134" actId="22"/>
        <pc:sldMkLst>
          <pc:docMk/>
          <pc:sldMk cId="2084988260" sldId="277"/>
        </pc:sldMkLst>
        <pc:picChg chg="add">
          <ac:chgData name="sneha gupta" userId="08ddf9e209c8604f" providerId="LiveId" clId="{E72E413C-89FB-434E-A3B4-616C85FF44EE}" dt="2022-08-09T16:57:32.564" v="134" actId="22"/>
          <ac:picMkLst>
            <pc:docMk/>
            <pc:sldMk cId="2084988260" sldId="277"/>
            <ac:picMk id="3" creationId="{9D37AFD8-E939-AE19-9A4F-CE55CFCE18BA}"/>
          </ac:picMkLst>
        </pc:picChg>
      </pc:sldChg>
      <pc:sldChg chg="addSp new mod">
        <pc:chgData name="sneha gupta" userId="08ddf9e209c8604f" providerId="LiveId" clId="{E72E413C-89FB-434E-A3B4-616C85FF44EE}" dt="2022-08-09T17:03:12.196" v="136" actId="22"/>
        <pc:sldMkLst>
          <pc:docMk/>
          <pc:sldMk cId="4015472836" sldId="278"/>
        </pc:sldMkLst>
        <pc:picChg chg="add">
          <ac:chgData name="sneha gupta" userId="08ddf9e209c8604f" providerId="LiveId" clId="{E72E413C-89FB-434E-A3B4-616C85FF44EE}" dt="2022-08-09T17:03:12.196" v="136" actId="22"/>
          <ac:picMkLst>
            <pc:docMk/>
            <pc:sldMk cId="4015472836" sldId="278"/>
            <ac:picMk id="3" creationId="{D9BB0FD1-72EC-A403-783E-89BD571D2DC4}"/>
          </ac:picMkLst>
        </pc:picChg>
      </pc:sldChg>
      <pc:sldChg chg="addSp new mod">
        <pc:chgData name="sneha gupta" userId="08ddf9e209c8604f" providerId="LiveId" clId="{E72E413C-89FB-434E-A3B4-616C85FF44EE}" dt="2022-08-09T17:04:47.571" v="138" actId="22"/>
        <pc:sldMkLst>
          <pc:docMk/>
          <pc:sldMk cId="2018999345" sldId="279"/>
        </pc:sldMkLst>
        <pc:picChg chg="add">
          <ac:chgData name="sneha gupta" userId="08ddf9e209c8604f" providerId="LiveId" clId="{E72E413C-89FB-434E-A3B4-616C85FF44EE}" dt="2022-08-09T17:04:47.571" v="138" actId="22"/>
          <ac:picMkLst>
            <pc:docMk/>
            <pc:sldMk cId="2018999345" sldId="279"/>
            <ac:picMk id="3" creationId="{F356DCA2-5CE6-914C-50FC-C7592831BABB}"/>
          </ac:picMkLst>
        </pc:picChg>
      </pc:sldChg>
      <pc:sldChg chg="addSp new mod">
        <pc:chgData name="sneha gupta" userId="08ddf9e209c8604f" providerId="LiveId" clId="{E72E413C-89FB-434E-A3B4-616C85FF44EE}" dt="2022-08-09T17:05:37.619" v="140" actId="22"/>
        <pc:sldMkLst>
          <pc:docMk/>
          <pc:sldMk cId="162157660" sldId="280"/>
        </pc:sldMkLst>
        <pc:picChg chg="add">
          <ac:chgData name="sneha gupta" userId="08ddf9e209c8604f" providerId="LiveId" clId="{E72E413C-89FB-434E-A3B4-616C85FF44EE}" dt="2022-08-09T17:05:37.619" v="140" actId="22"/>
          <ac:picMkLst>
            <pc:docMk/>
            <pc:sldMk cId="162157660" sldId="280"/>
            <ac:picMk id="3" creationId="{5A84662B-E8AE-29AE-B594-3DE376889360}"/>
          </ac:picMkLst>
        </pc:picChg>
      </pc:sldChg>
      <pc:sldChg chg="addSp new mod">
        <pc:chgData name="sneha gupta" userId="08ddf9e209c8604f" providerId="LiveId" clId="{E72E413C-89FB-434E-A3B4-616C85FF44EE}" dt="2022-08-09T17:08:17.618" v="142" actId="22"/>
        <pc:sldMkLst>
          <pc:docMk/>
          <pc:sldMk cId="2687020532" sldId="281"/>
        </pc:sldMkLst>
        <pc:picChg chg="add">
          <ac:chgData name="sneha gupta" userId="08ddf9e209c8604f" providerId="LiveId" clId="{E72E413C-89FB-434E-A3B4-616C85FF44EE}" dt="2022-08-09T17:08:17.618" v="142" actId="22"/>
          <ac:picMkLst>
            <pc:docMk/>
            <pc:sldMk cId="2687020532" sldId="281"/>
            <ac:picMk id="3" creationId="{16FE3A58-901B-861A-4B55-EA06A0104B6D}"/>
          </ac:picMkLst>
        </pc:picChg>
      </pc:sldChg>
      <pc:sldChg chg="addSp new mod">
        <pc:chgData name="sneha gupta" userId="08ddf9e209c8604f" providerId="LiveId" clId="{E72E413C-89FB-434E-A3B4-616C85FF44EE}" dt="2022-08-09T17:09:47.496" v="144" actId="22"/>
        <pc:sldMkLst>
          <pc:docMk/>
          <pc:sldMk cId="521589394" sldId="282"/>
        </pc:sldMkLst>
        <pc:picChg chg="add">
          <ac:chgData name="sneha gupta" userId="08ddf9e209c8604f" providerId="LiveId" clId="{E72E413C-89FB-434E-A3B4-616C85FF44EE}" dt="2022-08-09T17:09:47.496" v="144" actId="22"/>
          <ac:picMkLst>
            <pc:docMk/>
            <pc:sldMk cId="521589394" sldId="282"/>
            <ac:picMk id="3" creationId="{FAAE1429-E201-DD9F-7069-774F2B9AE67B}"/>
          </ac:picMkLst>
        </pc:picChg>
      </pc:sldChg>
      <pc:sldChg chg="addSp new mod">
        <pc:chgData name="sneha gupta" userId="08ddf9e209c8604f" providerId="LiveId" clId="{E72E413C-89FB-434E-A3B4-616C85FF44EE}" dt="2022-08-10T01:21:05.313" v="146" actId="22"/>
        <pc:sldMkLst>
          <pc:docMk/>
          <pc:sldMk cId="461700252" sldId="283"/>
        </pc:sldMkLst>
        <pc:picChg chg="add">
          <ac:chgData name="sneha gupta" userId="08ddf9e209c8604f" providerId="LiveId" clId="{E72E413C-89FB-434E-A3B4-616C85FF44EE}" dt="2022-08-10T01:21:05.313" v="146" actId="22"/>
          <ac:picMkLst>
            <pc:docMk/>
            <pc:sldMk cId="461700252" sldId="283"/>
            <ac:picMk id="3" creationId="{3C399C7E-939A-E5B3-46F9-A4EE384430FE}"/>
          </ac:picMkLst>
        </pc:picChg>
      </pc:sldChg>
      <pc:sldChg chg="addSp new mod">
        <pc:chgData name="sneha gupta" userId="08ddf9e209c8604f" providerId="LiveId" clId="{E72E413C-89FB-434E-A3B4-616C85FF44EE}" dt="2022-08-10T01:25:19.057" v="148" actId="22"/>
        <pc:sldMkLst>
          <pc:docMk/>
          <pc:sldMk cId="610000138" sldId="284"/>
        </pc:sldMkLst>
        <pc:spChg chg="add">
          <ac:chgData name="sneha gupta" userId="08ddf9e209c8604f" providerId="LiveId" clId="{E72E413C-89FB-434E-A3B4-616C85FF44EE}" dt="2022-08-10T01:25:19.057" v="148" actId="22"/>
          <ac:spMkLst>
            <pc:docMk/>
            <pc:sldMk cId="610000138" sldId="284"/>
            <ac:spMk id="3" creationId="{7FB24AF0-0C99-156A-9832-077E30E174B1}"/>
          </ac:spMkLst>
        </pc:spChg>
      </pc:sldChg>
      <pc:sldChg chg="addSp delSp modSp new mod">
        <pc:chgData name="sneha gupta" userId="08ddf9e209c8604f" providerId="LiveId" clId="{E72E413C-89FB-434E-A3B4-616C85FF44EE}" dt="2022-08-10T01:39:20.116" v="173" actId="1076"/>
        <pc:sldMkLst>
          <pc:docMk/>
          <pc:sldMk cId="3242234597" sldId="285"/>
        </pc:sldMkLst>
        <pc:spChg chg="add del mod">
          <ac:chgData name="sneha gupta" userId="08ddf9e209c8604f" providerId="LiveId" clId="{E72E413C-89FB-434E-A3B4-616C85FF44EE}" dt="2022-08-10T01:37:51.958" v="157" actId="478"/>
          <ac:spMkLst>
            <pc:docMk/>
            <pc:sldMk cId="3242234597" sldId="285"/>
            <ac:spMk id="2" creationId="{A2EB2186-1BAA-68D8-7B65-BDDFCBA2B62B}"/>
          </ac:spMkLst>
        </pc:spChg>
        <pc:spChg chg="add del mod">
          <ac:chgData name="sneha gupta" userId="08ddf9e209c8604f" providerId="LiveId" clId="{E72E413C-89FB-434E-A3B4-616C85FF44EE}" dt="2022-08-10T01:37:56.452" v="160" actId="478"/>
          <ac:spMkLst>
            <pc:docMk/>
            <pc:sldMk cId="3242234597" sldId="285"/>
            <ac:spMk id="3" creationId="{D2C0DC1D-1194-1F9E-4CF6-9FE3CE56D283}"/>
          </ac:spMkLst>
        </pc:spChg>
        <pc:spChg chg="add del mod">
          <ac:chgData name="sneha gupta" userId="08ddf9e209c8604f" providerId="LiveId" clId="{E72E413C-89FB-434E-A3B4-616C85FF44EE}" dt="2022-08-10T01:37:49.410" v="156" actId="21"/>
          <ac:spMkLst>
            <pc:docMk/>
            <pc:sldMk cId="3242234597" sldId="285"/>
            <ac:spMk id="4" creationId="{ABB44632-6EF0-C3F6-882D-9A15A0C40C01}"/>
          </ac:spMkLst>
        </pc:spChg>
        <pc:spChg chg="add del mod">
          <ac:chgData name="sneha gupta" userId="08ddf9e209c8604f" providerId="LiveId" clId="{E72E413C-89FB-434E-A3B4-616C85FF44EE}" dt="2022-08-10T01:38:13.489" v="164"/>
          <ac:spMkLst>
            <pc:docMk/>
            <pc:sldMk cId="3242234597" sldId="285"/>
            <ac:spMk id="5" creationId="{42781B9A-081C-5A8E-5B59-1EC58D3212E7}"/>
          </ac:spMkLst>
        </pc:spChg>
        <pc:spChg chg="add mod">
          <ac:chgData name="sneha gupta" userId="08ddf9e209c8604f" providerId="LiveId" clId="{E72E413C-89FB-434E-A3B4-616C85FF44EE}" dt="2022-08-10T01:39:20.116" v="173" actId="1076"/>
          <ac:spMkLst>
            <pc:docMk/>
            <pc:sldMk cId="3242234597" sldId="285"/>
            <ac:spMk id="7" creationId="{65DADA4C-18FE-DB9E-61FE-0ABB68225190}"/>
          </ac:spMkLst>
        </pc:spChg>
        <pc:spChg chg="add mod">
          <ac:chgData name="sneha gupta" userId="08ddf9e209c8604f" providerId="LiveId" clId="{E72E413C-89FB-434E-A3B4-616C85FF44EE}" dt="2022-08-10T01:39:20.116" v="173" actId="1076"/>
          <ac:spMkLst>
            <pc:docMk/>
            <pc:sldMk cId="3242234597" sldId="285"/>
            <ac:spMk id="8" creationId="{883E6875-1DE2-9777-5F63-49959504E977}"/>
          </ac:spMkLst>
        </pc:spChg>
        <pc:picChg chg="add del mod">
          <ac:chgData name="sneha gupta" userId="08ddf9e209c8604f" providerId="LiveId" clId="{E72E413C-89FB-434E-A3B4-616C85FF44EE}" dt="2022-08-10T01:37:54.374" v="159" actId="478"/>
          <ac:picMkLst>
            <pc:docMk/>
            <pc:sldMk cId="3242234597" sldId="285"/>
            <ac:picMk id="1028" creationId="{CCAF7EAA-A4D0-7CE0-0161-7D7B990733C1}"/>
          </ac:picMkLst>
        </pc:picChg>
      </pc:sldChg>
      <pc:sldChg chg="addSp new mod">
        <pc:chgData name="sneha gupta" userId="08ddf9e209c8604f" providerId="LiveId" clId="{E72E413C-89FB-434E-A3B4-616C85FF44EE}" dt="2022-08-10T01:37:25.574" v="154" actId="22"/>
        <pc:sldMkLst>
          <pc:docMk/>
          <pc:sldMk cId="759959733" sldId="286"/>
        </pc:sldMkLst>
        <pc:picChg chg="add">
          <ac:chgData name="sneha gupta" userId="08ddf9e209c8604f" providerId="LiveId" clId="{E72E413C-89FB-434E-A3B4-616C85FF44EE}" dt="2022-08-10T01:37:25.574" v="154" actId="22"/>
          <ac:picMkLst>
            <pc:docMk/>
            <pc:sldMk cId="759959733" sldId="286"/>
            <ac:picMk id="3" creationId="{B57B40B0-37FF-D388-2520-056F9A1BD7D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08D49-26C6-36F7-8B6E-288853427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2E73C6-6273-66B8-E322-67954B0CEA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9C728-9D65-0E60-1280-D73671B79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6E905-4C30-CAF3-A9F7-9C83CB837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650A2-3D4E-403E-1A9A-6016135D4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54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C3E94-C4EB-B025-2440-54EF627EE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B6E401-01D8-0943-DFF6-C7296D5BED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2D3D7-CF2B-23EC-A487-B94BDA438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B46CC-42A4-4DAB-D94A-E20B443B7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B086D-79D2-C535-58B7-5C7913FD0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96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9D08C6-CC32-F04B-93D9-EA2DF5C29E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FA8D3C-00A7-5F3C-9AE3-4293CDAAF9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10C0B-B198-5475-849C-5B1C3008E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D2CA8-7254-89D3-E1B0-91CB82846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3BFCC-A0F8-95BB-8E6F-BA40C7D55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08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6AA53-F6A6-4C0F-8342-1F28C4FDB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BF2C5-1241-0294-138F-073CBD178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7D251-1665-7F70-6C75-59A816F0D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BB04B-A42B-1065-4723-4D44365E5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CB7CF-14F2-FEC5-95D8-6CBE6F179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37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8B2D-1A51-5985-F349-F962C7748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5403A-AC8F-EA43-49C3-94D25F436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CFB00-C030-6A4D-3ED2-A86EB41EE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805DC-1307-FFFC-2811-CA4EA8577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C753F-8BE0-13B8-B4C9-BE9325FB1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567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FEE78-4F23-F53C-E9B5-9888AF78B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FD9C6-44C1-D11C-825C-CCA74C7C52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7F70CE-2797-B381-0371-2DCB4B409C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87C965-6879-B7C6-51AE-0DB1C9432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6F317C-CD26-AE5A-9AC4-ECCFB6369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CA3A7-B910-8CAB-0503-799F4AB61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456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5EE6E-6D2D-9C43-FF14-D3F23E26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F186C-4F41-3116-B052-1E9D8E1474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F7EC4E-3F4F-5035-8E07-27A5EC4A9A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4CF201-967C-C39D-2249-992976838B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223F03-8A71-7999-4CB0-E3CECD67EE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978B4E-8CF2-4391-AD70-C5069F195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CC538-ED15-B1AB-140B-4A022A6A4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B0E223-59C1-3254-0345-4798F43C4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98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A3DCD-F45D-4453-8CDF-A13688F2C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BBDF3B-4CD2-D241-BB96-C4A968A7C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E6C495-F249-3CF6-11FA-E591A1EB9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60F04F-7790-4882-A256-217D9ED2E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613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FD8CAA-486D-52C8-AA02-110CA7F8C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7CED22-4D56-7C22-8416-43D0083FF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06EE1F-AD6A-85EF-AAC3-E8FD8295C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46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3ECAB-E54A-B3B8-7A03-B658A88E5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44C93-B499-DA33-965A-71059B5C4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A22DF9-2CC2-16C7-9E8D-03CA155B21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B591C9-412A-2F8A-FC9D-DADD5727D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643344-0561-1CBA-5530-0D4987FE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3D75D-D03C-397E-B05C-D4413D249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18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2EC2-48C9-4D0F-4CE6-A9C339898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68DAB3-0E53-A964-4B83-6BFF7C2165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60693-D6D1-5476-683A-C62FEF4ED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AFB9FF-EE78-2E7D-C7FF-4B6DC6434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9A8D7-28DE-12D5-C569-69B80A4CC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8B7972-33EF-705B-A126-EE5BCF48A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13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71320-702F-0D46-1F40-F067BCE21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92932B-7951-B810-5EA3-D1D297C40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0C49E-17CB-AD28-6EC6-A1DDB7E818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F4CE4F-D176-49B5-BD7A-CA683AE76229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5BEBC-A3E8-E383-68C8-A8102F4006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B9AB2-9919-78DC-FEBC-FAB819DFD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2F22C7-8C96-4BB5-9ED8-6C4F01CDC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735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68AE3-0E09-C540-5B10-731890ECB8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7B3BD0-FF62-47FA-1216-7C4E02D7B1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SNEHA GUPTA</a:t>
            </a:r>
          </a:p>
          <a:p>
            <a:r>
              <a:rPr lang="en-US" dirty="0"/>
              <a:t>DSA</a:t>
            </a:r>
          </a:p>
        </p:txBody>
      </p:sp>
    </p:spTree>
    <p:extLst>
      <p:ext uri="{BB962C8B-B14F-4D97-AF65-F5344CB8AC3E}">
        <p14:creationId xmlns:p14="http://schemas.microsoft.com/office/powerpoint/2010/main" val="1658107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418420-2716-2E4F-AFFC-A4A55B66E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594" y="773200"/>
            <a:ext cx="4282811" cy="53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01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C39141-0F52-731B-D2A9-FC5CFCFA5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821" y="2087764"/>
            <a:ext cx="5738357" cy="268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855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3E03F6-92A0-9602-35B6-13FF8771C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684" y="1912488"/>
            <a:ext cx="6134632" cy="303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134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1EC506-F799-66F1-7FCE-ED6B7C2E7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753" y="1287594"/>
            <a:ext cx="6378493" cy="428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301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652E1B-D16A-AE85-6C48-A168452EE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0547" y="1657196"/>
            <a:ext cx="6530906" cy="354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778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585CF7-0295-EAF1-A3FA-5D1F772F5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512" y="1638145"/>
            <a:ext cx="6408975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60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CA273A-B31A-6BB8-F3A0-8F12DAF01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371" y="2221125"/>
            <a:ext cx="5037257" cy="241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161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DBC4B1-6DD0-A3CF-086B-FAD4B54AA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598" y="1687679"/>
            <a:ext cx="6492803" cy="348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23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8B2DB6-0468-86C1-45B4-604D5B41F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512" y="1752454"/>
            <a:ext cx="6408975" cy="335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00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9A511A-D6EA-078A-6A07-F9BC1BB9F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045" y="2171591"/>
            <a:ext cx="5425910" cy="251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918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38544-FCEB-4430-728E-60A4CB8C82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Character arrays and strings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E00CE5-D740-6A9F-FA96-71E2310AA7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1245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5D787D-7178-83DC-A109-AC5093440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2528" y="1836282"/>
            <a:ext cx="5806943" cy="3185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2EC2F5-6896-1A7F-A788-8BA0200BA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8650" y="1649576"/>
            <a:ext cx="6454699" cy="355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022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571AC6-30A9-F563-CC71-45A32CFA0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650" y="1649576"/>
            <a:ext cx="6454699" cy="355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6846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37AFD8-E939-AE19-9A4F-CE55CFCE1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891" y="2103005"/>
            <a:ext cx="6424217" cy="265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9882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BB0FD1-72EC-A403-783E-89BD571D2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237" y="1748644"/>
            <a:ext cx="6759526" cy="336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4728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56DCA2-5CE6-914C-50FC-C7592831B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0547" y="1882006"/>
            <a:ext cx="6530906" cy="309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9993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84662B-E8AE-29AE-B594-3DE376889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495" y="1664817"/>
            <a:ext cx="6569009" cy="352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576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FE3A58-901B-861A-4B55-EA06A0104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632" y="1779127"/>
            <a:ext cx="6172735" cy="329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0205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AE1429-E201-DD9F-7069-774F2B9AE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6338" y="1939161"/>
            <a:ext cx="5799323" cy="297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5893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399C7E-939A-E5B3-46F9-A4EE38443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289" y="1287594"/>
            <a:ext cx="6721422" cy="428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002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B24AF0-0C99-156A-9832-077E30E174B1}"/>
              </a:ext>
            </a:extLst>
          </p:cNvPr>
          <p:cNvSpPr txBox="1"/>
          <p:nvPr/>
        </p:nvSpPr>
        <p:spPr>
          <a:xfrm>
            <a:off x="3049361" y="2828836"/>
            <a:ext cx="60987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 binary tree in which special nodes are added wherever a null subtree was present in the original tree so that each node in the original tree (except the root node) has degree three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000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BE36D9-164A-B577-7385-119E9A7E5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3476" y="1901057"/>
            <a:ext cx="5845047" cy="305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7480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5DADA4C-18FE-DB9E-61FE-0ABB68225190}"/>
              </a:ext>
            </a:extLst>
          </p:cNvPr>
          <p:cNvSpPr txBox="1"/>
          <p:nvPr/>
        </p:nvSpPr>
        <p:spPr>
          <a:xfrm>
            <a:off x="3963142" y="1272579"/>
            <a:ext cx="427182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euclid_circular_a"/>
              </a:rPr>
              <a:t>Huffman Coding is a technique of compressing data to reduce its size without losing any of the details. It was first developed by David Huffman.</a:t>
            </a:r>
          </a:p>
          <a:p>
            <a:pPr algn="l"/>
            <a:r>
              <a:rPr lang="en-US" b="0" i="0" dirty="0">
                <a:effectLst/>
                <a:latin typeface="euclid_circular_a"/>
              </a:rPr>
              <a:t>Huffman Coding is generally useful to compress the data in which there are frequently occurring characters.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883E6875-1DE2-9777-5F63-49959504E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3871" y="3429000"/>
            <a:ext cx="8539843" cy="1000274"/>
          </a:xfrm>
          <a:prstGeom prst="rect">
            <a:avLst/>
          </a:prstGeom>
          <a:solidFill>
            <a:srgbClr val="F9FAF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2696" tIns="0" rIns="12696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euclid_circular_a"/>
              </a:rPr>
              <a:t>Each character occupies 8 bits. There are a total of 15 characters in the above string. Thus, a total of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droid sans mono"/>
              </a:rPr>
              <a:t>8 * 15 = 120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euclid_circular_a"/>
              </a:rPr>
              <a:t> bits are required to send this string.</a:t>
            </a: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euclid_circular_a"/>
              </a:rPr>
              <a:t>Using the Huffman Coding technique, we can compress the string to a smaller size.</a:t>
            </a: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euclid_circular_a"/>
              </a:rPr>
              <a:t>Huffman coding first creates a tree using the frequencies of the character and then generates code for each character.</a:t>
            </a: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euclid_circular_a"/>
              </a:rPr>
              <a:t>Once the data is encoded, it has to be decoded. Decoding is done using the same tree.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2345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7B40B0-37FF-D388-2520-056F9A1BD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062" y="925613"/>
            <a:ext cx="5265876" cy="500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959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435C5-1839-7720-7A51-F1773D7A2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425" y="1744834"/>
            <a:ext cx="5883150" cy="336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27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74E843-8F88-290E-600D-ED1E1FEC3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8489" y="1779127"/>
            <a:ext cx="3475021" cy="329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450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02B242-3529-9BEB-483B-58EF4032F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200" y="1116129"/>
            <a:ext cx="5753599" cy="462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24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0D890E-A486-800E-58C4-8B0B2B7BB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838" y="1249491"/>
            <a:ext cx="5578323" cy="435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51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839323-5861-4E0D-9AFE-66E9D876A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854" y="2221125"/>
            <a:ext cx="4976291" cy="241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635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2C7CD0-A19A-1928-D6B7-8B21A280E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821" y="1748644"/>
            <a:ext cx="5738357" cy="336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196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181</Words>
  <Application>Microsoft Office PowerPoint</Application>
  <PresentationFormat>Widescreen</PresentationFormat>
  <Paragraphs>11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Arial</vt:lpstr>
      <vt:lpstr>Calibri</vt:lpstr>
      <vt:lpstr>Calibri Light</vt:lpstr>
      <vt:lpstr>droid sans mono</vt:lpstr>
      <vt:lpstr>euclid_circular_a</vt:lpstr>
      <vt:lpstr>Office Theme</vt:lpstr>
      <vt:lpstr>UNIT 1</vt:lpstr>
      <vt:lpstr>Character arrays and strings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sneha gupta</dc:creator>
  <cp:lastModifiedBy>sneha gupta</cp:lastModifiedBy>
  <cp:revision>1</cp:revision>
  <dcterms:created xsi:type="dcterms:W3CDTF">2022-08-09T01:42:04Z</dcterms:created>
  <dcterms:modified xsi:type="dcterms:W3CDTF">2022-08-10T03:42:34Z</dcterms:modified>
</cp:coreProperties>
</file>

<file path=docProps/thumbnail.jpeg>
</file>